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264" r:id="rId5"/>
    <p:sldId id="312" r:id="rId6"/>
    <p:sldId id="313" r:id="rId7"/>
    <p:sldId id="317" r:id="rId8"/>
    <p:sldId id="314" r:id="rId9"/>
    <p:sldId id="315" r:id="rId10"/>
    <p:sldId id="316" r:id="rId11"/>
    <p:sldId id="318" r:id="rId12"/>
    <p:sldId id="319" r:id="rId13"/>
    <p:sldId id="320" r:id="rId14"/>
    <p:sldId id="321" r:id="rId15"/>
    <p:sldId id="325" r:id="rId16"/>
    <p:sldId id="322" r:id="rId17"/>
    <p:sldId id="32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26E152-586D-70DC-2768-8DF101B17416}" v="1121" dt="2022-04-27T17:42:57.193"/>
    <p1510:client id="{DFB431C6-2D8F-4CD0-895D-043D163DCD6D}" v="318" dt="2022-04-27T17:41:52.9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5c91a4e6aad9ee6f4368b99798f94dd51928bdfc0a84375001399679a8ad1d39::" providerId="AD" clId="Web-{DFB431C6-2D8F-4CD0-895D-043D163DCD6D}"/>
    <pc:docChg chg="addSld delSld modSld">
      <pc:chgData name="Guest User" userId="S::urn:spo:anon#5c91a4e6aad9ee6f4368b99798f94dd51928bdfc0a84375001399679a8ad1d39::" providerId="AD" clId="Web-{DFB431C6-2D8F-4CD0-895D-043D163DCD6D}" dt="2022-04-27T17:41:52.984" v="181" actId="20577"/>
      <pc:docMkLst>
        <pc:docMk/>
      </pc:docMkLst>
      <pc:sldChg chg="addSp delSp modSp">
        <pc:chgData name="Guest User" userId="S::urn:spo:anon#5c91a4e6aad9ee6f4368b99798f94dd51928bdfc0a84375001399679a8ad1d39::" providerId="AD" clId="Web-{DFB431C6-2D8F-4CD0-895D-043D163DCD6D}" dt="2022-04-27T17:41:52.984" v="181" actId="20577"/>
        <pc:sldMkLst>
          <pc:docMk/>
          <pc:sldMk cId="3192257811" sldId="312"/>
        </pc:sldMkLst>
        <pc:spChg chg="mod">
          <ac:chgData name="Guest User" userId="S::urn:spo:anon#5c91a4e6aad9ee6f4368b99798f94dd51928bdfc0a84375001399679a8ad1d39::" providerId="AD" clId="Web-{DFB431C6-2D8F-4CD0-895D-043D163DCD6D}" dt="2022-04-27T17:29:30.758" v="35" actId="20577"/>
          <ac:spMkLst>
            <pc:docMk/>
            <pc:sldMk cId="3192257811" sldId="312"/>
            <ac:spMk id="2" creationId="{66A47F5C-50EC-416A-AE8C-6F6BB4225673}"/>
          </ac:spMkLst>
        </pc:spChg>
        <pc:spChg chg="add mod">
          <ac:chgData name="Guest User" userId="S::urn:spo:anon#5c91a4e6aad9ee6f4368b99798f94dd51928bdfc0a84375001399679a8ad1d39::" providerId="AD" clId="Web-{DFB431C6-2D8F-4CD0-895D-043D163DCD6D}" dt="2022-04-27T17:26:57.034" v="11" actId="20577"/>
          <ac:spMkLst>
            <pc:docMk/>
            <pc:sldMk cId="3192257811" sldId="312"/>
            <ac:spMk id="44" creationId="{E86AEB5A-7B36-DBBD-6993-D737D16407D6}"/>
          </ac:spMkLst>
        </pc:spChg>
        <pc:spChg chg="del">
          <ac:chgData name="Guest User" userId="S::urn:spo:anon#5c91a4e6aad9ee6f4368b99798f94dd51928bdfc0a84375001399679a8ad1d39::" providerId="AD" clId="Web-{DFB431C6-2D8F-4CD0-895D-043D163DCD6D}" dt="2022-04-27T17:26:22.002" v="2"/>
          <ac:spMkLst>
            <pc:docMk/>
            <pc:sldMk cId="3192257811" sldId="312"/>
            <ac:spMk id="45" creationId="{A9252BA4-ECB6-323C-8F70-475E53E7D8AC}"/>
          </ac:spMkLst>
        </pc:spChg>
        <pc:spChg chg="add mod">
          <ac:chgData name="Guest User" userId="S::urn:spo:anon#5c91a4e6aad9ee6f4368b99798f94dd51928bdfc0a84375001399679a8ad1d39::" providerId="AD" clId="Web-{DFB431C6-2D8F-4CD0-895D-043D163DCD6D}" dt="2022-04-27T17:41:52.984" v="181" actId="20577"/>
          <ac:spMkLst>
            <pc:docMk/>
            <pc:sldMk cId="3192257811" sldId="312"/>
            <ac:spMk id="47" creationId="{8B497184-0DC6-D32D-B012-DFBC3715299F}"/>
          </ac:spMkLst>
        </pc:spChg>
        <pc:spChg chg="add mod">
          <ac:chgData name="Guest User" userId="S::urn:spo:anon#5c91a4e6aad9ee6f4368b99798f94dd51928bdfc0a84375001399679a8ad1d39::" providerId="AD" clId="Web-{DFB431C6-2D8F-4CD0-895D-043D163DCD6D}" dt="2022-04-27T17:32:50.374" v="66" actId="1076"/>
          <ac:spMkLst>
            <pc:docMk/>
            <pc:sldMk cId="3192257811" sldId="312"/>
            <ac:spMk id="48" creationId="{65587666-9739-5A10-A4F5-F80759B21A9E}"/>
          </ac:spMkLst>
        </pc:spChg>
        <pc:picChg chg="add mod">
          <ac:chgData name="Guest User" userId="S::urn:spo:anon#5c91a4e6aad9ee6f4368b99798f94dd51928bdfc0a84375001399679a8ad1d39::" providerId="AD" clId="Web-{DFB431C6-2D8F-4CD0-895D-043D163DCD6D}" dt="2022-04-27T17:32:41.998" v="65" actId="1076"/>
          <ac:picMkLst>
            <pc:docMk/>
            <pc:sldMk cId="3192257811" sldId="312"/>
            <ac:picMk id="46" creationId="{63439918-A2A5-3D68-E824-E68C93693506}"/>
          </ac:picMkLst>
        </pc:picChg>
      </pc:sldChg>
      <pc:sldChg chg="delSp new">
        <pc:chgData name="Guest User" userId="S::urn:spo:anon#5c91a4e6aad9ee6f4368b99798f94dd51928bdfc0a84375001399679a8ad1d39::" providerId="AD" clId="Web-{DFB431C6-2D8F-4CD0-895D-043D163DCD6D}" dt="2022-04-27T17:21:40.227" v="1"/>
        <pc:sldMkLst>
          <pc:docMk/>
          <pc:sldMk cId="2739899310" sldId="313"/>
        </pc:sldMkLst>
        <pc:spChg chg="del">
          <ac:chgData name="Guest User" userId="S::urn:spo:anon#5c91a4e6aad9ee6f4368b99798f94dd51928bdfc0a84375001399679a8ad1d39::" providerId="AD" clId="Web-{DFB431C6-2D8F-4CD0-895D-043D163DCD6D}" dt="2022-04-27T17:21:40.227" v="1"/>
          <ac:spMkLst>
            <pc:docMk/>
            <pc:sldMk cId="2739899310" sldId="313"/>
            <ac:spMk id="3" creationId="{88F2CD90-A00B-D896-EA5C-7CFF217AAF84}"/>
          </ac:spMkLst>
        </pc:spChg>
      </pc:sldChg>
      <pc:sldChg chg="new del">
        <pc:chgData name="Guest User" userId="S::urn:spo:anon#5c91a4e6aad9ee6f4368b99798f94dd51928bdfc0a84375001399679a8ad1d39::" providerId="AD" clId="Web-{DFB431C6-2D8F-4CD0-895D-043D163DCD6D}" dt="2022-04-27T17:28:52.241" v="21"/>
        <pc:sldMkLst>
          <pc:docMk/>
          <pc:sldMk cId="3028137611" sldId="325"/>
        </pc:sldMkLst>
      </pc:sldChg>
    </pc:docChg>
  </pc:docChgLst>
  <pc:docChgLst>
    <pc:chgData name="Tanmai Dhani Reddy" userId="S::tanmaidhani@iisc.ac.in::4c7bae01-2f3a-4792-9e32-df97c493be38" providerId="AD" clId="Web-{7826E152-586D-70DC-2768-8DF101B17416}"/>
    <pc:docChg chg="addSld delSld modSld sldOrd">
      <pc:chgData name="Tanmai Dhani Reddy" userId="S::tanmaidhani@iisc.ac.in::4c7bae01-2f3a-4792-9e32-df97c493be38" providerId="AD" clId="Web-{7826E152-586D-70DC-2768-8DF101B17416}" dt="2022-04-27T17:42:57.193" v="1121" actId="20577"/>
      <pc:docMkLst>
        <pc:docMk/>
      </pc:docMkLst>
      <pc:sldChg chg="addSp delSp modSp">
        <pc:chgData name="Tanmai Dhani Reddy" userId="S::tanmaidhani@iisc.ac.in::4c7bae01-2f3a-4792-9e32-df97c493be38" providerId="AD" clId="Web-{7826E152-586D-70DC-2768-8DF101B17416}" dt="2022-04-27T17:28:43.670" v="395" actId="1076"/>
        <pc:sldMkLst>
          <pc:docMk/>
          <pc:sldMk cId="3192257811" sldId="312"/>
        </pc:sldMkLst>
        <pc:spChg chg="mod">
          <ac:chgData name="Tanmai Dhani Reddy" userId="S::tanmaidhani@iisc.ac.in::4c7bae01-2f3a-4792-9e32-df97c493be38" providerId="AD" clId="Web-{7826E152-586D-70DC-2768-8DF101B17416}" dt="2022-04-27T17:21:57.365" v="27" actId="20577"/>
          <ac:spMkLst>
            <pc:docMk/>
            <pc:sldMk cId="3192257811" sldId="312"/>
            <ac:spMk id="2" creationId="{66A47F5C-50EC-416A-AE8C-6F6BB4225673}"/>
          </ac:spMkLst>
        </pc:spChg>
        <pc:spChg chg="add mod">
          <ac:chgData name="Tanmai Dhani Reddy" userId="S::tanmaidhani@iisc.ac.in::4c7bae01-2f3a-4792-9e32-df97c493be38" providerId="AD" clId="Web-{7826E152-586D-70DC-2768-8DF101B17416}" dt="2022-04-27T17:20:21.754" v="4"/>
          <ac:spMkLst>
            <pc:docMk/>
            <pc:sldMk cId="3192257811" sldId="312"/>
            <ac:spMk id="45" creationId="{A9252BA4-ECB6-323C-8F70-475E53E7D8AC}"/>
          </ac:spMkLst>
        </pc:spChg>
        <pc:graphicFrameChg chg="del mod">
          <ac:chgData name="Tanmai Dhani Reddy" userId="S::tanmaidhani@iisc.ac.in::4c7bae01-2f3a-4792-9e32-df97c493be38" providerId="AD" clId="Web-{7826E152-586D-70DC-2768-8DF101B17416}" dt="2022-04-27T17:20:21.754" v="4"/>
          <ac:graphicFrameMkLst>
            <pc:docMk/>
            <pc:sldMk cId="3192257811" sldId="312"/>
            <ac:graphicFrameMk id="4" creationId="{59F5A1AC-D08D-42AE-B94A-1CAFB517D846}"/>
          </ac:graphicFrameMkLst>
        </pc:graphicFrameChg>
        <pc:picChg chg="mod">
          <ac:chgData name="Tanmai Dhani Reddy" userId="S::tanmaidhani@iisc.ac.in::4c7bae01-2f3a-4792-9e32-df97c493be38" providerId="AD" clId="Web-{7826E152-586D-70DC-2768-8DF101B17416}" dt="2022-04-27T17:28:43.670" v="395" actId="1076"/>
          <ac:picMkLst>
            <pc:docMk/>
            <pc:sldMk cId="3192257811" sldId="312"/>
            <ac:picMk id="46" creationId="{63439918-A2A5-3D68-E824-E68C93693506}"/>
          </ac:picMkLst>
        </pc:picChg>
      </pc:sldChg>
      <pc:sldChg chg="modSp">
        <pc:chgData name="Tanmai Dhani Reddy" userId="S::tanmaidhani@iisc.ac.in::4c7bae01-2f3a-4792-9e32-df97c493be38" providerId="AD" clId="Web-{7826E152-586D-70DC-2768-8DF101B17416}" dt="2022-04-27T17:22:14.053" v="38" actId="20577"/>
        <pc:sldMkLst>
          <pc:docMk/>
          <pc:sldMk cId="2739899310" sldId="313"/>
        </pc:sldMkLst>
        <pc:spChg chg="mod">
          <ac:chgData name="Tanmai Dhani Reddy" userId="S::tanmaidhani@iisc.ac.in::4c7bae01-2f3a-4792-9e32-df97c493be38" providerId="AD" clId="Web-{7826E152-586D-70DC-2768-8DF101B17416}" dt="2022-04-27T17:22:14.053" v="38" actId="20577"/>
          <ac:spMkLst>
            <pc:docMk/>
            <pc:sldMk cId="2739899310" sldId="313"/>
            <ac:spMk id="2" creationId="{E5E097D6-E236-2333-39D8-6895B08D4DEB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22:33.584" v="61" actId="20577"/>
        <pc:sldMkLst>
          <pc:docMk/>
          <pc:sldMk cId="1368404690" sldId="314"/>
        </pc:sldMkLst>
        <pc:spChg chg="mod">
          <ac:chgData name="Tanmai Dhani Reddy" userId="S::tanmaidhani@iisc.ac.in::4c7bae01-2f3a-4792-9e32-df97c493be38" providerId="AD" clId="Web-{7826E152-586D-70DC-2768-8DF101B17416}" dt="2022-04-27T17:22:33.584" v="61" actId="20577"/>
          <ac:spMkLst>
            <pc:docMk/>
            <pc:sldMk cId="1368404690" sldId="314"/>
            <ac:spMk id="2" creationId="{E1573485-CF3F-FC0D-4A7E-677E9803851A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22:58.288" v="98" actId="20577"/>
        <pc:sldMkLst>
          <pc:docMk/>
          <pc:sldMk cId="1367289117" sldId="315"/>
        </pc:sldMkLst>
        <pc:spChg chg="mod">
          <ac:chgData name="Tanmai Dhani Reddy" userId="S::tanmaidhani@iisc.ac.in::4c7bae01-2f3a-4792-9e32-df97c493be38" providerId="AD" clId="Web-{7826E152-586D-70DC-2768-8DF101B17416}" dt="2022-04-27T17:22:58.288" v="98" actId="20577"/>
          <ac:spMkLst>
            <pc:docMk/>
            <pc:sldMk cId="1367289117" sldId="315"/>
            <ac:spMk id="2" creationId="{B4B6B4E8-867F-CEF9-1239-666A01964A06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25:02.228" v="194" actId="20577"/>
        <pc:sldMkLst>
          <pc:docMk/>
          <pc:sldMk cId="4092491944" sldId="316"/>
        </pc:sldMkLst>
        <pc:spChg chg="mod">
          <ac:chgData name="Tanmai Dhani Reddy" userId="S::tanmaidhani@iisc.ac.in::4c7bae01-2f3a-4792-9e32-df97c493be38" providerId="AD" clId="Web-{7826E152-586D-70DC-2768-8DF101B17416}" dt="2022-04-27T17:25:02.228" v="194" actId="20577"/>
          <ac:spMkLst>
            <pc:docMk/>
            <pc:sldMk cId="4092491944" sldId="316"/>
            <ac:spMk id="2" creationId="{18764D08-6F2C-4C3C-0EED-D6D5864ABD56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24:00.430" v="126" actId="20577"/>
        <pc:sldMkLst>
          <pc:docMk/>
          <pc:sldMk cId="2032281190" sldId="317"/>
        </pc:sldMkLst>
        <pc:spChg chg="mod">
          <ac:chgData name="Tanmai Dhani Reddy" userId="S::tanmaidhani@iisc.ac.in::4c7bae01-2f3a-4792-9e32-df97c493be38" providerId="AD" clId="Web-{7826E152-586D-70DC-2768-8DF101B17416}" dt="2022-04-27T17:24:00.430" v="126" actId="20577"/>
          <ac:spMkLst>
            <pc:docMk/>
            <pc:sldMk cId="2032281190" sldId="317"/>
            <ac:spMk id="2" creationId="{910B389F-CD47-405E-EA6F-9A287555E054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24:12.758" v="145" actId="20577"/>
        <pc:sldMkLst>
          <pc:docMk/>
          <pc:sldMk cId="3856428141" sldId="318"/>
        </pc:sldMkLst>
        <pc:spChg chg="mod">
          <ac:chgData name="Tanmai Dhani Reddy" userId="S::tanmaidhani@iisc.ac.in::4c7bae01-2f3a-4792-9e32-df97c493be38" providerId="AD" clId="Web-{7826E152-586D-70DC-2768-8DF101B17416}" dt="2022-04-27T17:24:12.758" v="145" actId="20577"/>
          <ac:spMkLst>
            <pc:docMk/>
            <pc:sldMk cId="3856428141" sldId="318"/>
            <ac:spMk id="2" creationId="{EA887E97-D349-6A10-E8DB-77D7D3129BB4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24:23.634" v="159" actId="20577"/>
        <pc:sldMkLst>
          <pc:docMk/>
          <pc:sldMk cId="4010705628" sldId="319"/>
        </pc:sldMkLst>
        <pc:spChg chg="mod">
          <ac:chgData name="Tanmai Dhani Reddy" userId="S::tanmaidhani@iisc.ac.in::4c7bae01-2f3a-4792-9e32-df97c493be38" providerId="AD" clId="Web-{7826E152-586D-70DC-2768-8DF101B17416}" dt="2022-04-27T17:24:23.634" v="159" actId="20577"/>
          <ac:spMkLst>
            <pc:docMk/>
            <pc:sldMk cId="4010705628" sldId="319"/>
            <ac:spMk id="2" creationId="{2A410C49-7416-CF39-FEBB-69830EBE9AAF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42:57.193" v="1121" actId="20577"/>
        <pc:sldMkLst>
          <pc:docMk/>
          <pc:sldMk cId="3394181866" sldId="320"/>
        </pc:sldMkLst>
        <pc:spChg chg="mod">
          <ac:chgData name="Tanmai Dhani Reddy" userId="S::tanmaidhani@iisc.ac.in::4c7bae01-2f3a-4792-9e32-df97c493be38" providerId="AD" clId="Web-{7826E152-586D-70DC-2768-8DF101B17416}" dt="2022-04-27T17:24:43.978" v="178" actId="20577"/>
          <ac:spMkLst>
            <pc:docMk/>
            <pc:sldMk cId="3394181866" sldId="320"/>
            <ac:spMk id="2" creationId="{8BFAA5CE-C3BF-C2E7-EDC1-C669F98BCCF3}"/>
          </ac:spMkLst>
        </pc:spChg>
        <pc:spChg chg="mod">
          <ac:chgData name="Tanmai Dhani Reddy" userId="S::tanmaidhani@iisc.ac.in::4c7bae01-2f3a-4792-9e32-df97c493be38" providerId="AD" clId="Web-{7826E152-586D-70DC-2768-8DF101B17416}" dt="2022-04-27T17:42:57.193" v="1121" actId="20577"/>
          <ac:spMkLst>
            <pc:docMk/>
            <pc:sldMk cId="3394181866" sldId="320"/>
            <ac:spMk id="3" creationId="{228839E3-3825-5FB3-01D7-6A2B1601AB1B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25:54.838" v="242" actId="20577"/>
        <pc:sldMkLst>
          <pc:docMk/>
          <pc:sldMk cId="19735992" sldId="321"/>
        </pc:sldMkLst>
        <pc:spChg chg="mod">
          <ac:chgData name="Tanmai Dhani Reddy" userId="S::tanmaidhani@iisc.ac.in::4c7bae01-2f3a-4792-9e32-df97c493be38" providerId="AD" clId="Web-{7826E152-586D-70DC-2768-8DF101B17416}" dt="2022-04-27T17:25:54.838" v="242" actId="20577"/>
          <ac:spMkLst>
            <pc:docMk/>
            <pc:sldMk cId="19735992" sldId="321"/>
            <ac:spMk id="2" creationId="{1FE5CE87-0E98-ADFA-1F2D-A5FB922CBF66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27:50.278" v="356" actId="20577"/>
        <pc:sldMkLst>
          <pc:docMk/>
          <pc:sldMk cId="1591721822" sldId="322"/>
        </pc:sldMkLst>
        <pc:spChg chg="mod">
          <ac:chgData name="Tanmai Dhani Reddy" userId="S::tanmaidhani@iisc.ac.in::4c7bae01-2f3a-4792-9e32-df97c493be38" providerId="AD" clId="Web-{7826E152-586D-70DC-2768-8DF101B17416}" dt="2022-04-27T17:26:07.011" v="270" actId="20577"/>
          <ac:spMkLst>
            <pc:docMk/>
            <pc:sldMk cId="1591721822" sldId="322"/>
            <ac:spMk id="2" creationId="{F7AC4494-106F-69EF-74FD-7F51EB1D6198}"/>
          </ac:spMkLst>
        </pc:spChg>
        <pc:spChg chg="mod">
          <ac:chgData name="Tanmai Dhani Reddy" userId="S::tanmaidhani@iisc.ac.in::4c7bae01-2f3a-4792-9e32-df97c493be38" providerId="AD" clId="Web-{7826E152-586D-70DC-2768-8DF101B17416}" dt="2022-04-27T17:27:50.278" v="356" actId="20577"/>
          <ac:spMkLst>
            <pc:docMk/>
            <pc:sldMk cId="1591721822" sldId="322"/>
            <ac:spMk id="3" creationId="{CC96D2C4-AF0D-282F-4704-83BA7542CE56}"/>
          </ac:spMkLst>
        </pc:spChg>
      </pc:sldChg>
      <pc:sldChg chg="modSp new del ord">
        <pc:chgData name="Tanmai Dhani Reddy" userId="S::tanmaidhani@iisc.ac.in::4c7bae01-2f3a-4792-9e32-df97c493be38" providerId="AD" clId="Web-{7826E152-586D-70DC-2768-8DF101B17416}" dt="2022-04-27T17:29:19.139" v="412"/>
        <pc:sldMkLst>
          <pc:docMk/>
          <pc:sldMk cId="2784889746" sldId="323"/>
        </pc:sldMkLst>
        <pc:spChg chg="mod">
          <ac:chgData name="Tanmai Dhani Reddy" userId="S::tanmaidhani@iisc.ac.in::4c7bae01-2f3a-4792-9e32-df97c493be38" providerId="AD" clId="Web-{7826E152-586D-70DC-2768-8DF101B17416}" dt="2022-04-27T17:26:17.073" v="278" actId="20577"/>
          <ac:spMkLst>
            <pc:docMk/>
            <pc:sldMk cId="2784889746" sldId="323"/>
            <ac:spMk id="2" creationId="{03F10B3B-36F3-679E-E573-3820B81CEB6D}"/>
          </ac:spMkLst>
        </pc:spChg>
        <pc:spChg chg="mod">
          <ac:chgData name="Tanmai Dhani Reddy" userId="S::tanmaidhani@iisc.ac.in::4c7bae01-2f3a-4792-9e32-df97c493be38" providerId="AD" clId="Web-{7826E152-586D-70DC-2768-8DF101B17416}" dt="2022-04-27T17:29:04.780" v="411" actId="20577"/>
          <ac:spMkLst>
            <pc:docMk/>
            <pc:sldMk cId="2784889746" sldId="323"/>
            <ac:spMk id="3" creationId="{8C52AE4F-A7B2-2C3F-CBEA-8BC7CF306DD8}"/>
          </ac:spMkLst>
        </pc:spChg>
      </pc:sldChg>
      <pc:sldChg chg="delSp modSp new">
        <pc:chgData name="Tanmai Dhani Reddy" userId="S::tanmaidhani@iisc.ac.in::4c7bae01-2f3a-4792-9e32-df97c493be38" providerId="AD" clId="Web-{7826E152-586D-70DC-2768-8DF101B17416}" dt="2022-04-27T17:27:17.153" v="307" actId="20577"/>
        <pc:sldMkLst>
          <pc:docMk/>
          <pc:sldMk cId="1367836548" sldId="324"/>
        </pc:sldMkLst>
        <pc:spChg chg="del">
          <ac:chgData name="Tanmai Dhani Reddy" userId="S::tanmaidhani@iisc.ac.in::4c7bae01-2f3a-4792-9e32-df97c493be38" providerId="AD" clId="Web-{7826E152-586D-70DC-2768-8DF101B17416}" dt="2022-04-27T17:26:34.980" v="281"/>
          <ac:spMkLst>
            <pc:docMk/>
            <pc:sldMk cId="1367836548" sldId="324"/>
            <ac:spMk id="2" creationId="{C472C1B6-7C79-A2D1-1281-39C9344A445D}"/>
          </ac:spMkLst>
        </pc:spChg>
        <pc:spChg chg="mod">
          <ac:chgData name="Tanmai Dhani Reddy" userId="S::tanmaidhani@iisc.ac.in::4c7bae01-2f3a-4792-9e32-df97c493be38" providerId="AD" clId="Web-{7826E152-586D-70DC-2768-8DF101B17416}" dt="2022-04-27T17:27:17.153" v="307" actId="20577"/>
          <ac:spMkLst>
            <pc:docMk/>
            <pc:sldMk cId="1367836548" sldId="324"/>
            <ac:spMk id="3" creationId="{ED1C7A07-057D-C19A-2A7E-014C54A52CAC}"/>
          </ac:spMkLst>
        </pc:spChg>
      </pc:sldChg>
      <pc:sldChg chg="modSp new">
        <pc:chgData name="Tanmai Dhani Reddy" userId="S::tanmaidhani@iisc.ac.in::4c7bae01-2f3a-4792-9e32-df97c493be38" providerId="AD" clId="Web-{7826E152-586D-70DC-2768-8DF101B17416}" dt="2022-04-27T17:30:35.656" v="484" actId="20577"/>
        <pc:sldMkLst>
          <pc:docMk/>
          <pc:sldMk cId="1536811397" sldId="325"/>
        </pc:sldMkLst>
        <pc:spChg chg="mod">
          <ac:chgData name="Tanmai Dhani Reddy" userId="S::tanmaidhani@iisc.ac.in::4c7bae01-2f3a-4792-9e32-df97c493be38" providerId="AD" clId="Web-{7826E152-586D-70DC-2768-8DF101B17416}" dt="2022-04-27T17:30:25.359" v="477" actId="20577"/>
          <ac:spMkLst>
            <pc:docMk/>
            <pc:sldMk cId="1536811397" sldId="325"/>
            <ac:spMk id="2" creationId="{004F5517-270B-F00B-11B8-99A4BF4608FA}"/>
          </ac:spMkLst>
        </pc:spChg>
        <pc:spChg chg="mod">
          <ac:chgData name="Tanmai Dhani Reddy" userId="S::tanmaidhani@iisc.ac.in::4c7bae01-2f3a-4792-9e32-df97c493be38" providerId="AD" clId="Web-{7826E152-586D-70DC-2768-8DF101B17416}" dt="2022-04-27T17:30:35.656" v="484" actId="20577"/>
          <ac:spMkLst>
            <pc:docMk/>
            <pc:sldMk cId="1536811397" sldId="325"/>
            <ac:spMk id="4" creationId="{42B11808-E947-3376-57D9-E254208EF089}"/>
          </ac:spMkLst>
        </pc:spChg>
      </pc:sldChg>
      <pc:sldChg chg="new del">
        <pc:chgData name="Tanmai Dhani Reddy" userId="S::tanmaidhani@iisc.ac.in::4c7bae01-2f3a-4792-9e32-df97c493be38" providerId="AD" clId="Web-{7826E152-586D-70DC-2768-8DF101B17416}" dt="2022-04-27T17:29:27.452" v="414"/>
        <pc:sldMkLst>
          <pc:docMk/>
          <pc:sldMk cId="3425596658" sldId="325"/>
        </pc:sldMkLst>
      </pc:sldChg>
    </pc:docChg>
  </pc:docChgLst>
</pc:chgInfo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4/27/2022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4/27/2022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Autofit/>
          </a:bodyPr>
          <a:lstStyle/>
          <a:p>
            <a:r>
              <a:rPr lang="en-US" sz="4400" cap="none"/>
              <a:t>Monitoring Depth Of Anesthesia By Combining EEG And Body Vitals Using Neural Nets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/>
              <a:t>Sudhanshu, Tanmai and Siddharth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A5CE-C3BF-C2E7-EDC1-C669F98BC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 To The Neural Network!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839E3-3825-5FB3-01D7-6A2B1601A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Artificial Neural Networks derive inspiration from neuroscience</a:t>
            </a:r>
          </a:p>
          <a:p>
            <a:pPr>
              <a:buClr>
                <a:srgbClr val="262626"/>
              </a:buClr>
            </a:pPr>
            <a:r>
              <a:rPr lang="en-US"/>
              <a:t>The regression problem: We have a set of inputs; now we need a model to recognise its pattern</a:t>
            </a:r>
          </a:p>
          <a:p>
            <a:pPr>
              <a:buClr>
                <a:srgbClr val="262626"/>
              </a:buClr>
            </a:pPr>
            <a:r>
              <a:rPr lang="en-US"/>
              <a:t>We turn to neural networks, the most adaptable way of solving a learning problem</a:t>
            </a:r>
          </a:p>
          <a:p>
            <a:pPr>
              <a:buClr>
                <a:srgbClr val="262626"/>
              </a:buClr>
            </a:pPr>
            <a:r>
              <a:rPr lang="en-US"/>
              <a:t>Our Input Data: Two HH Entropy values, two approximate entropy values, alpha wave power, delta wave power, delta ratio and our body vitals – heart rate, respiratory rate and blood oxygen saturation.</a:t>
            </a:r>
            <a:br>
              <a:rPr lang="en-US"/>
            </a:br>
            <a:r>
              <a:rPr lang="en-US"/>
              <a:t>Our Output: Degree of Anaesthesia</a:t>
            </a:r>
          </a:p>
          <a:p>
            <a:pPr>
              <a:buClr>
                <a:srgbClr val="262626"/>
              </a:buClr>
            </a:pPr>
            <a:endParaRPr lang="en-US"/>
          </a:p>
          <a:p>
            <a:pPr>
              <a:buClr>
                <a:srgbClr val="262626"/>
              </a:buClr>
            </a:pPr>
            <a:r>
              <a:rPr lang="en-US"/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3394181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CE87-0E98-ADFA-1F2D-A5FB922CB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305C2-CC8B-BC42-4633-F19F018B5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F5517-270B-F00B-11B8-99A4BF46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Better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09F63-E0AF-5F21-2FDC-1BD86D4A6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B11808-E947-3376-57D9-E254208EF08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11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C4494-106F-69EF-74FD-7F51EB1D6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Conclusion,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6D2C4-AF0D-282F-4704-83BA7542C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Don't overdose on </a:t>
            </a:r>
            <a:r>
              <a:rPr lang="en-US" err="1"/>
              <a:t>Anaesthesia</a:t>
            </a:r>
            <a:r>
              <a:rPr lang="en-US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591721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C7A07-057D-C19A-2A7E-014C54A52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3590" y="2484119"/>
            <a:ext cx="6824331" cy="129781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4000"/>
              <a:t>Thank You!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836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908" y="667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Why monitor Anaesthesia?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6AEB5A-7B36-DBBD-6993-D737D16407D6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46" name="Picture 46">
            <a:extLst>
              <a:ext uri="{FF2B5EF4-FFF2-40B4-BE49-F238E27FC236}">
                <a16:creationId xmlns:a16="http://schemas.microsoft.com/office/drawing/2014/main" id="{63439918-A2A5-3D68-E824-E68C93693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9340" y="474709"/>
            <a:ext cx="4148666" cy="5452298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B497184-0DC6-D32D-B012-DFBC3715299F}"/>
              </a:ext>
            </a:extLst>
          </p:cNvPr>
          <p:cNvSpPr txBox="1"/>
          <p:nvPr/>
        </p:nvSpPr>
        <p:spPr>
          <a:xfrm>
            <a:off x="993422" y="2037644"/>
            <a:ext cx="6530622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Underdosage can put the patient in pain and the reflex responses of the body can interfere with the medical procedure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Overdosage can cause a physiological 'shutdown', might be fatal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Older ways of 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587666-9739-5A10-A4F5-F80759B21A9E}"/>
              </a:ext>
            </a:extLst>
          </p:cNvPr>
          <p:cNvSpPr txBox="1"/>
          <p:nvPr/>
        </p:nvSpPr>
        <p:spPr>
          <a:xfrm>
            <a:off x="8016875" y="6007451"/>
            <a:ext cx="33640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/>
              <a:t>Guedel's Classification, 1920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097D6-E236-2333-39D8-6895B08D4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Approach</a:t>
            </a:r>
          </a:p>
        </p:txBody>
      </p:sp>
    </p:spTree>
    <p:extLst>
      <p:ext uri="{BB962C8B-B14F-4D97-AF65-F5344CB8AC3E}">
        <p14:creationId xmlns:p14="http://schemas.microsoft.com/office/powerpoint/2010/main" val="2739899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B389F-CD47-405E-EA6F-9A287555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Data We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98BD1-FEBD-D4F0-C1CB-38D66AFC6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81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73485-CF3F-FC0D-4A7E-677E98038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A2CF9-77C1-7B83-C57D-C0F703D71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404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6B4E8-867F-CEF9-1239-666A01964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Preprocessing – Spectral Interpolation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9D907-842D-8225-FEAC-29EC6DDA3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289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64D08-6F2C-4C3C-0EED-D6D5864AB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F9B59-15F3-BFB5-A96F-C25CAC562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91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7E97-D349-6A10-E8DB-77D7D3129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Hilbert Huang Entropy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62FCA-92E8-CC30-B6B9-1ED8398E5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28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10C49-7416-CF39-FEBB-69830EBE9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Power Spectral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9C98B-CC85-5858-B861-96AB10191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056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6BCBFB-BBC7-42F1-95CD-058E172363A0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F91CDEB-92ED-41DC-BF33-2916A7687628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{9B031C28-B906-4417-B9ED-2589A425AB97}tf11531919_win32</Template>
  <Application>Microsoft Office PowerPoint</Application>
  <PresentationFormat>Widescreen</PresentationFormat>
  <Slides>14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SavonVTI</vt:lpstr>
      <vt:lpstr>Monitoring Depth Of Anesthesia By Combining EEG And Body Vitals Using Neural Nets</vt:lpstr>
      <vt:lpstr>Why monitor Anaesthesia?</vt:lpstr>
      <vt:lpstr>Our Approach</vt:lpstr>
      <vt:lpstr>The Data We Need</vt:lpstr>
      <vt:lpstr>Data Preprocessing</vt:lpstr>
      <vt:lpstr>Data Preprocessing – Spectral Interpolation</vt:lpstr>
      <vt:lpstr>Data Processing</vt:lpstr>
      <vt:lpstr>Hilbert Huang Entropy</vt:lpstr>
      <vt:lpstr>Power Spectral Analysis</vt:lpstr>
      <vt:lpstr>On To The Neural Network!</vt:lpstr>
      <vt:lpstr>Interpretation of Results</vt:lpstr>
      <vt:lpstr>A Better Approach</vt:lpstr>
      <vt:lpstr>In Conclusion,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Monitoring Depth Of Anesthesia By Combining EEG And Body Vitals Using Neural Nets</dc:title>
  <dc:creator>Sudhanshu Bharadwaj</dc:creator>
  <cp:revision>1</cp:revision>
  <dcterms:created xsi:type="dcterms:W3CDTF">2022-04-27T17:11:27Z</dcterms:created>
  <dcterms:modified xsi:type="dcterms:W3CDTF">2022-04-27T17:42:57Z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